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5033"/>
    <a:srgbClr val="8A9E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-1002" y="-4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3E3BD34-54E7-47E2-B82C-6634FBB7C6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63A61917-75EA-443D-90BD-48EBDBBB8A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C86ECFF-C580-4296-9C5F-4277756F7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BB4B3-CA6D-4855-8660-4E65C8E2B0DF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8B6B08A-CBDC-43DD-ABD0-ECEB7E230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E253298-F578-4464-8D77-BAEFDA4F0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C1251-E72B-484C-9297-CFA21ED1BEDB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5919CC8-47F0-45D0-AB59-427FF0AECD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584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6C486F-3357-4CFD-818A-CD9FFE7CD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88EEC459-BB6F-43C3-9B49-FE50F17131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98C436D-6508-4227-86B5-C2B3491D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BB4B3-CA6D-4855-8660-4E65C8E2B0DF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1FACB60-0F43-4A09-A45E-45DFB977B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89CAA44-2430-4293-BD94-A1D2D6536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C1251-E72B-484C-9297-CFA21ED1B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090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70A0EA1F-126C-4820-B687-9A258DA12A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C1185F21-745B-4167-9E22-5E531A7AE1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25F2B1B-67A9-40DD-AC5C-44F64EC82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BB4B3-CA6D-4855-8660-4E65C8E2B0DF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981826E-EFDF-412B-92E0-5EED84914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002AF6A-20DF-4ED4-9C28-3B006D3B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C1251-E72B-484C-9297-CFA21ED1B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490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D7C3D56-6F55-49D1-A7F2-F9056DE88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00E4B7D-3419-4BF0-BF4E-DBDACF0B5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64923D2-FCD3-4BBD-AFAE-4BD0C316C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BB4B3-CA6D-4855-8660-4E65C8E2B0DF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E80F9B4-02AF-4142-B829-91D1DEF93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34B5C36-B986-47A7-858D-8878CA635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C1251-E72B-484C-9297-CFA21ED1B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651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2F111F-604B-42A8-A3B5-39674ADF0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A09D935-BF83-47D1-87B6-A3AEC318D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58ADE8D-F4D0-4B99-A5EF-99A03A9C5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BB4B3-CA6D-4855-8660-4E65C8E2B0DF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32F8E83-24F7-410F-9B1E-B731FE135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DAA0E77-E287-4369-9B46-3B4BB35FB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C1251-E72B-484C-9297-CFA21ED1B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183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E2C3DC9-0CA2-45F5-931D-1475D2B83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2156EC9-7AB4-43BC-ADFD-6DC83D7359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55FDB0EF-0B14-486D-81B0-C08022C2E9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FAA9C32-8D38-4A3C-8FC4-0BA71CB29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BB4B3-CA6D-4855-8660-4E65C8E2B0DF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8C38A25-A30A-446A-9B2C-71E9610FA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96EFE2E-EBD1-4369-A37C-81076ABC3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C1251-E72B-484C-9297-CFA21ED1B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566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C894EA6-9E8F-4AAB-8F1B-860E66EC8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79A0AC3-330A-4EE2-9B58-3774FA66A7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EAAE7F13-BB83-412C-BE6A-83B33C074E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7DD34A01-F016-4590-93D0-5A1E8CB85B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39DF2A1A-8CD0-4CA6-B025-DBBB87CA9E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FFF290A1-1951-49A5-895A-2ED25A4E7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BB4B3-CA6D-4855-8660-4E65C8E2B0DF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C30C2E57-9003-42DC-9936-A56F58206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6E7868DA-2762-4640-8BF3-2FA44B405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C1251-E72B-484C-9297-CFA21ED1B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248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A272DCF-CC45-45C0-82D2-AD52FA31A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7F4F15EE-533C-424E-8FE8-6001227EA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BB4B3-CA6D-4855-8660-4E65C8E2B0DF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E58F6534-09EB-450F-BA19-959C0D56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8BFC5780-AE7E-4E47-B6B8-FF39789C0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C1251-E72B-484C-9297-CFA21ED1B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487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C479CBB0-0C90-4A33-A39B-0CB239360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BB4B3-CA6D-4855-8660-4E65C8E2B0DF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D3ADDD47-A146-4A75-B5DD-D251BF0D0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B36FC3D-6C5B-4C4F-9C04-FB4203CF3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C1251-E72B-484C-9297-CFA21ED1B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464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B4D1806-F2A8-44F2-8D2E-3547E2A0C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EF7A943-0141-4F5C-BC35-71D0F7F7E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821D0FF6-6395-4A82-97E0-4195F9BB5A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B1EF5D1-02BA-4E0C-822D-A11BE7F4A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BB4B3-CA6D-4855-8660-4E65C8E2B0DF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0222870-19A6-48C8-A238-08B57718E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565EF9D-DEE2-4239-BA23-D9CB23334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C1251-E72B-484C-9297-CFA21ED1B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343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C9D8248-63B4-4DB1-9F03-033078DDE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866C5FF1-5477-4B91-A714-7ED3B45374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D8D5A5D-9096-4ED5-AEDE-E12B5064F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A76D7A22-B707-41EA-A952-F2D92238D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BB4B3-CA6D-4855-8660-4E65C8E2B0DF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F376F1F-D964-4B02-B48F-951873A32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77B5F76-031F-4F60-BEC5-5094BE12B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C1251-E72B-484C-9297-CFA21ED1B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538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B581EA4-181C-4C06-9D7D-DAB6B7249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57BA5D8-3DA9-456A-A602-FF21F85FD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A3BBD71-AB60-40AF-8A7B-1A6AFB9B2D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BB4B3-CA6D-4855-8660-4E65C8E2B0DF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17ADB02-77FA-4BF9-B4F1-905F024B5D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D0A6828-16F9-48DF-BF0D-7F93FAA015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C1251-E72B-484C-9297-CFA21ED1BEDB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4CB5D31-8F72-4314-948A-8509FF042BF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95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7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B4CBBDD-C086-4D7C-BD72-91305C3266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2677" y="1311548"/>
            <a:ext cx="9700254" cy="2905727"/>
          </a:xfrm>
        </p:spPr>
        <p:txBody>
          <a:bodyPr>
            <a:normAutofit/>
          </a:bodyPr>
          <a:lstStyle/>
          <a:p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40503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Публичный годовой отчёт о деятельности некоммерческой организации </a:t>
            </a:r>
            <a:b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40503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</a:b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40503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Союз патриотов Сахалинской области «Бригантина» за </a:t>
            </a:r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40503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2025 </a:t>
            </a: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40503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г</a:t>
            </a:r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40503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.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rgbClr val="405033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n-lt"/>
            </a:endParaRPr>
          </a:p>
        </p:txBody>
      </p:sp>
      <p:sp>
        <p:nvSpPr>
          <p:cNvPr id="4" name="Подзаголовок 3"/>
          <p:cNvSpPr txBox="1">
            <a:spLocks noGrp="1"/>
          </p:cNvSpPr>
          <p:nvPr>
            <p:ph type="subTitle" idx="1"/>
          </p:nvPr>
        </p:nvSpPr>
        <p:spPr>
          <a:xfrm>
            <a:off x="1721068" y="94594"/>
            <a:ext cx="9144000" cy="1655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Союз экологов, патриотов и любителей истории Сахалинской области «Бригантина»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(Союз патриотов Сахалинской области «Бригантина»)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31942" y="4316388"/>
            <a:ext cx="62976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Руководитель: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Егурнова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Ольга Александровна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985452" y="6224017"/>
            <a:ext cx="21738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Невельск, 2026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46" y="-64375"/>
            <a:ext cx="2176462" cy="2176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786" y="0"/>
            <a:ext cx="223678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580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213" y="558007"/>
            <a:ext cx="2389187" cy="1652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793" y="437357"/>
            <a:ext cx="4913313" cy="2262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213" y="2551113"/>
            <a:ext cx="2378075" cy="3163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49" y="2951163"/>
            <a:ext cx="4572000" cy="266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6400" y="5819775"/>
            <a:ext cx="8362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Волонтёры экологии, неравнодушные жители Невельска</a:t>
            </a:r>
          </a:p>
          <a:p>
            <a:pPr algn="ctr"/>
            <a:endParaRPr lang="ru-RU" dirty="0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70644"/>
            <a:ext cx="974725" cy="974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540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0" y="447675"/>
            <a:ext cx="2309813" cy="3084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447675"/>
            <a:ext cx="1852613" cy="2474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3" y="598488"/>
            <a:ext cx="1804987" cy="2401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0" y="4032250"/>
            <a:ext cx="2255837" cy="1993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88" y="3929063"/>
            <a:ext cx="3114675" cy="1762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200" y="3708400"/>
            <a:ext cx="2298700" cy="1858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05288" y="3143250"/>
            <a:ext cx="5491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 Холмском перевале. Возложение венков</a:t>
            </a:r>
          </a:p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162050" y="6219825"/>
            <a:ext cx="750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Тематический вечер «Победа ковалась не только на фронте»</a:t>
            </a:r>
          </a:p>
          <a:p>
            <a:endParaRPr lang="ru-RU" dirty="0"/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111125"/>
            <a:ext cx="97472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1910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1143000"/>
            <a:ext cx="3889375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00" y="477042"/>
            <a:ext cx="4425950" cy="2951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588" y="3619500"/>
            <a:ext cx="4054475" cy="2189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71625" y="6219825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Урок мужества «Они сражались за Родину»</a:t>
            </a:r>
          </a:p>
          <a:p>
            <a:pPr algn="ctr"/>
            <a:endParaRPr lang="ru-RU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111125"/>
            <a:ext cx="974725" cy="974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79" y="3974307"/>
            <a:ext cx="3408591" cy="2055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19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09900" y="276225"/>
            <a:ext cx="6734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организации в 2025 г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590675" y="922556"/>
            <a:ext cx="91059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Союза патриотов Сахалинской области «Бригантина»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Поступило – 641 418,73 руб., из них: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гранта Правительства Сахалинской области -620 318,73 руб.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Спонсорская помощь: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организацию и проведение 3-х экологических акций  предоставлено мешков, перчаток, пирожков, чая на сумму 54 000 руб.</a:t>
            </a:r>
          </a:p>
          <a:p>
            <a:pPr marL="342900" indent="-342900">
              <a:buAutoNum type="arabicPeriod" startAt="2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награждения участников районного конкурса рисунков и работ декоративно-прикладного творчества  спонсором предоставлены призы на сумму 20 000 руб. </a:t>
            </a:r>
          </a:p>
          <a:p>
            <a:pPr marL="342900" indent="-342900">
              <a:buAutoNum type="arabicPeriod" startAt="2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 startAt="2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ИТОГО: На нужды и проведение мероприятий , экологических акций, мастер-классов, конкурсов  Союзом патриотов Сахалинской области «Бригантина»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израсходовано в 2025 году 715 418, 73 руб.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276225"/>
            <a:ext cx="974725" cy="974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4917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4625" y="200025"/>
            <a:ext cx="6772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грамоты и благодарности, полученные в 2025 г.</a:t>
            </a:r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846356"/>
            <a:ext cx="2590800" cy="1884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846355"/>
            <a:ext cx="2103437" cy="2981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13" y="861218"/>
            <a:ext cx="1938337" cy="2736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3598068"/>
            <a:ext cx="2517775" cy="1890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05225" y="4010025"/>
            <a:ext cx="79152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Наша команда:</a:t>
            </a: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Актив организации состоит из 13 человек. Это активные жители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Невельского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района, библиотекари и группа  экологов из Общественного совета по охране лежбища сивучей, председателем которого является Луценко Виталий Анатольевич, директор ООО «Легион»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     Во время реализации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грантовых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проектов, массовых акций к работе привлекаются жители и гости района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35827"/>
            <a:ext cx="974725" cy="974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2688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247650"/>
            <a:ext cx="992505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Выводы: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   В 2025 году были проведены 4 экологических субботника в рамках  Всероссийской акции по очистке от мусора берегов водных объектов "Вода России", в которых приняли участие 205 чел., районный конкурс рисунков и работ декоративно-прикладного творчества с награждением победителей и активных участников (награждены 24 чел, приняли участие 175чел.), реализовали патриотический проект «Нам дороги эти позабыть нельзя» (12 мероприятий для  567 чел),  приняли участие в организации и проведении районного праздника День сивуча, принимали активное участие в вязании сетей для военнослужащих специальной военной операции, приняли участие в  Ярмарке общественных инициатив, члены организации проявляли активность во всех проводимых районных мероприятиях.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 Участвовали в международной премии «Мы вместе» и получили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1 место за победу в региональном этапе в номинации «Устойчивое будущее»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 И ряд других грамот.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  Союз экологов, патриотов и любителей истории Сахалинской области «Бригантина» в отчётном году свои  запланированные задачи  по уставной деятельности  выполнила.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   Впереди реализация новых проектов и идей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790699" y="5276849"/>
            <a:ext cx="8315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Отчёт  размещён на сайте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brigantina-nv.ru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47650"/>
            <a:ext cx="974725" cy="974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809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93683" y="677010"/>
            <a:ext cx="1046042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Союз патриотов Сахалинской области «Бригантина» 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Миссия организации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  Удовлетворение духовных и иных нематериальных потребностей граждан,  направленных на достижение общественных благ.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Реквизиты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694740.г. Невельск, ул. Ленина. Дом 52 А</a:t>
            </a:r>
          </a:p>
          <a:p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Руководитель -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Егурнова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Ольга Александровна. действ. на основании Устава (протокол № 2 от 17.06.2024 г. Общего собрания членов Союз патриотов Сахалинской области «Бригантина») 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ИНН 6505010690/650501001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ОГРН 1056502908736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№ р/с 40703810350340118866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Тел. 8(42436) 6-06-70. 8 924 187 1670</a:t>
            </a:r>
            <a:endParaRPr lang="ru-RU" sz="2000" dirty="0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18" y="5851498"/>
            <a:ext cx="658813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1115661" y="6003299"/>
            <a:ext cx="2876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https://brigantina-nv.ru</a:t>
            </a:r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5649312" y="5906062"/>
            <a:ext cx="6096000" cy="6899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buClr>
                <a:srgbClr val="FF954D"/>
              </a:buClr>
              <a:buSzPct val="100000"/>
            </a:pPr>
            <a:r>
              <a:rPr lang="ru-RU" sz="2000" dirty="0">
                <a:latin typeface="Montserrat" pitchFamily="2" charset="-52"/>
                <a:ea typeface="Montserrat"/>
                <a:cs typeface="Montserrat"/>
                <a:sym typeface="Montserrat"/>
              </a:rPr>
              <a:t>Тел. +79241871670</a:t>
            </a:r>
            <a:endParaRPr lang="ru-RU" dirty="0">
              <a:latin typeface="Montserrat" pitchFamily="2" charset="-52"/>
            </a:endParaRPr>
          </a:p>
          <a:p>
            <a:pPr lvl="0">
              <a:spcBef>
                <a:spcPts val="144"/>
              </a:spcBef>
              <a:buClr>
                <a:srgbClr val="FF954D"/>
              </a:buClr>
              <a:buSzPct val="100000"/>
            </a:pPr>
            <a:r>
              <a:rPr lang="en-US" dirty="0">
                <a:latin typeface="Montserrat" pitchFamily="2" charset="-52"/>
                <a:ea typeface="Montserrat SemiBold"/>
                <a:cs typeface="Montserrat SemiBold"/>
                <a:sym typeface="Montserrat SemiBold"/>
              </a:rPr>
              <a:t>o.egurnova@mail.ru</a:t>
            </a:r>
            <a:endParaRPr lang="ru-RU" dirty="0">
              <a:latin typeface="Montserrat" pitchFamily="2" charset="-52"/>
            </a:endParaRP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915" y="5812667"/>
            <a:ext cx="65881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61" y="189647"/>
            <a:ext cx="974725" cy="974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9479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05352" y="299545"/>
            <a:ext cx="5659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Союз патриотов Сахалинской области «Бригантина»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096813" y="1087821"/>
            <a:ext cx="82847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Создан на базе центральной районной библиотеки г. Невельска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23 декабря  2005 года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для привлечения к социальной активности жителей города Невельска 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Невельского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района.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     В июне  2012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при «Бригантине» был создан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общественный Совет по охране лежбища сивучей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Целью которого стало: проведение информационно-образовательных мероприятий  для молодёжи,  благоустройство территории возле лежбища сивучей, установка информационного баннера, установка камер видеонаблюдения вблизи лежбища сивучей. 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048406" y="3594538"/>
            <a:ext cx="994015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и цели: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привлечение любителей истории родного края;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активное привлечение молодежи к чтению краеведческой литературы;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пропаганда творчества сахалинских поэтов;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нравственное и патриотическое воспитание;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воспитание у молодежи чувства любви к «малой родине»;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бережное отношение к природе родного края;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-изучение истории своего замечательного края – единственной островной области России;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разработка, формирование и реализация экологических маршрутов;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проведение мастер-классов.</a:t>
            </a:r>
          </a:p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299545"/>
            <a:ext cx="97472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9428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1538" y="1615966"/>
            <a:ext cx="7488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474076" y="471586"/>
            <a:ext cx="945931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протяжении всего времени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активно участвует в реализации социальных, культурных, образовательных проектов. Неоднократно принимала участие в конкурсах на получение грантов правительства Сахалинской области, компании «Сахалин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энерджи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министерства туризма Сахалинской области, министерства молодёжной политики Сахалинской области, Фонда Президентских грантов, Президентского фонда  культурных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инициатиыв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Активно сотрудничает Союз патриотов  «Бригантина»  с общественными организациями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Невельского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Невельским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советом ветеранов войны, и труда, обществом инвалидов «Валентина».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наши достижения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В 2025 году 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Союз патриотов «Бригантина» в отчётном году участвовал в конкурсном отборе на получения финансирования патриотических проектов.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«Нам дороги эти позабыть нельзя»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одобрен конкурсной комиссией и профинансирован.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В рамках Всероссийской акции «Вода России» провели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экологических акции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очистке морского побережья и морской акватории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Невельского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Приняли активное участие в организации и проведении районного праздника «День сивуча»</a:t>
            </a:r>
          </a:p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07963"/>
            <a:ext cx="974725" cy="974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4706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0" y="464919"/>
            <a:ext cx="3024188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31788"/>
            <a:ext cx="3365500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007" y="3703960"/>
            <a:ext cx="2257480" cy="3009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3536097"/>
            <a:ext cx="2384913" cy="3177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2814145"/>
            <a:ext cx="6211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Патриотический проект «Нам дороги эти позабыть нельзя», финансируемый Правительством Сахалинской области</a:t>
            </a:r>
          </a:p>
          <a:p>
            <a:endParaRPr lang="ru-RU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33" y="331788"/>
            <a:ext cx="974725" cy="974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814" y="997236"/>
            <a:ext cx="3105650" cy="4557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8657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84" y="906188"/>
            <a:ext cx="3090862" cy="231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505" y="223808"/>
            <a:ext cx="2286000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746" y="223808"/>
            <a:ext cx="2895600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746" y="2199123"/>
            <a:ext cx="2706688" cy="2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49" y="3396456"/>
            <a:ext cx="3395662" cy="27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477" y="3082895"/>
            <a:ext cx="2352675" cy="294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533" y="3900677"/>
            <a:ext cx="2232025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6028" y="6027709"/>
            <a:ext cx="5722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Мероприятия в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Смирныховском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районе</a:t>
            </a:r>
          </a:p>
          <a:p>
            <a:endParaRPr lang="ru-RU" dirty="0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2" y="95250"/>
            <a:ext cx="974725" cy="974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4482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28" y="1298659"/>
            <a:ext cx="2454543" cy="3627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24" y="185738"/>
            <a:ext cx="3335337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24" y="2389188"/>
            <a:ext cx="3255963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85738"/>
            <a:ext cx="260985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72400" y="2105025"/>
            <a:ext cx="2457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Братская могила на мысе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Криьон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759" y="2789238"/>
            <a:ext cx="2306091" cy="1548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2875" y="4600576"/>
            <a:ext cx="116109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Час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памяти «Они не вернулись из боя», посвящённый Дню Неизвестного Солдата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отмечается ежегодно с 3 декабря 2014 г.)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 Эта памятная дата важна не только для родных и близких пропавших без вести фронтовиков, которые до сих пор не имеют сведений, где и как погибли их родные. Мы все вместе в этот день вспомнили  и тех,  кто погиб в прошлые войны, и тех, кто погибает сейчас, выполняя свой священный долг перед Родиной, Россией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138113"/>
            <a:ext cx="974725" cy="974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961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0" y="1319213"/>
            <a:ext cx="22733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703263"/>
            <a:ext cx="2157413" cy="2878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0" y="3022600"/>
            <a:ext cx="2536825" cy="2279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313" y="788988"/>
            <a:ext cx="1768475" cy="1968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550" y="3022600"/>
            <a:ext cx="2054225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0100" y="5302250"/>
            <a:ext cx="6257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Привели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порядок 12 могил ветеранов войны, выбрали самые заброшенные и заросшие травой захоронения.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257675" y="4019550"/>
            <a:ext cx="4057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Акция по благоустройству могил участников Великой Отечественной войны на городском кладбище.</a:t>
            </a:r>
          </a:p>
          <a:p>
            <a:endParaRPr lang="ru-RU" dirty="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" y="301625"/>
            <a:ext cx="97472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8556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62301" y="247650"/>
            <a:ext cx="6305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Традиционные ежегодные экологические акции</a:t>
            </a:r>
          </a:p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276725" y="809625"/>
            <a:ext cx="38766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В 2025 г. проведены 4 экологические акции.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                  2 – возле лежбища сивучей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1- в Северном ковше порта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                 1- вдоль побережья от ул. Победы до устья реки Ловецкая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809625"/>
            <a:ext cx="2157413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3486150"/>
            <a:ext cx="3749675" cy="29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2905893"/>
            <a:ext cx="3640138" cy="3952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300" y="565150"/>
            <a:ext cx="2335213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637" y="3276600"/>
            <a:ext cx="2316163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83452"/>
            <a:ext cx="974725" cy="974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1472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991</Words>
  <Application>Microsoft Office PowerPoint</Application>
  <PresentationFormat>Произвольный</PresentationFormat>
  <Paragraphs>85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Публичный годовой отчёт о деятельности некоммерческой организации  Союз патриотов Сахалинской области «Бригантина» за 2025 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user</dc:creator>
  <cp:lastModifiedBy>niko</cp:lastModifiedBy>
  <cp:revision>19</cp:revision>
  <dcterms:created xsi:type="dcterms:W3CDTF">2021-10-25T09:31:24Z</dcterms:created>
  <dcterms:modified xsi:type="dcterms:W3CDTF">2026-02-06T07:05:32Z</dcterms:modified>
</cp:coreProperties>
</file>