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63" r:id="rId5"/>
    <p:sldId id="265" r:id="rId6"/>
    <p:sldId id="259" r:id="rId7"/>
    <p:sldId id="268" r:id="rId8"/>
    <p:sldId id="269" r:id="rId9"/>
    <p:sldId id="270" r:id="rId10"/>
    <p:sldId id="262" r:id="rId11"/>
    <p:sldId id="264" r:id="rId12"/>
    <p:sldId id="266" r:id="rId13"/>
    <p:sldId id="272" r:id="rId14"/>
    <p:sldId id="273" r:id="rId15"/>
    <p:sldId id="267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8" d="100"/>
          <a:sy n="68" d="100"/>
        </p:scale>
        <p:origin x="-143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09.02.2025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8637" cy="71014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35696" y="2708920"/>
            <a:ext cx="583264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Публичный годовой отчёт о деятельности некоммерческой организации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Союз патриотов Сахалинской области «Бригантина» за 2024 г.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722313"/>
            <a:ext cx="1584176" cy="1579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979712" y="260648"/>
            <a:ext cx="504056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Союз экологов, патриотов и любителей истории Сахалинской области «Бригантина» </a:t>
            </a: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(Союз патриотов Сахалинской области «Бригантина»)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91680" y="4869160"/>
            <a:ext cx="69797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                                 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Руководитель: </a:t>
            </a:r>
            <a:r>
              <a:rPr lang="ru-RU" dirty="0" err="1" smtClean="0">
                <a:latin typeface="Times New Roman" pitchFamily="18" charset="0"/>
                <a:cs typeface="Times New Roman" pitchFamily="18" charset="0"/>
              </a:rPr>
              <a:t>Егурнова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Ольга Александровна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19872" y="6021288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Невельск, 2025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0332" y="741789"/>
            <a:ext cx="1651118" cy="11030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638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344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7624" y="188640"/>
            <a:ext cx="6408712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Финансирование организации в 2024 г</a:t>
            </a:r>
          </a:p>
          <a:p>
            <a:pPr algn="ctr"/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71600" y="1196752"/>
            <a:ext cx="7200800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Союза патриотов Сахалинской области «Бригантина»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Согласно выписок из личного кабинета ПАО СБЕРБАНК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СберБизнесс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1 января 2024 г. – входящий остаток – 5 368,31 руб.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Поступило – 62 760 руб.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– 68 128,31 руб.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Спонсорская помощь:</a:t>
            </a:r>
          </a:p>
          <a:p>
            <a:pPr marL="342900" indent="-342900">
              <a:buAutoNum type="arabicPeriod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организацию и проведение 3-х экологических акций  предоставлено мешков, перчаток, пирожков, чая на сумму 32 000 руб.</a:t>
            </a: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награждения участников районного конкурса рисунков и работ декоративно-прикладного творчества  спонсором предоставлены призы на сумму 18 000 руб. </a:t>
            </a:r>
          </a:p>
          <a:p>
            <a:pPr marL="342900" indent="-342900">
              <a:buAutoNum type="arabicPeriod" startAt="2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eriod" startAt="2"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ИТОГО: На нужды и проведение мероприятий , экологических акций, мастер-классов, конкурсов  Союзом патриотов Сахалинской области «Бригантина»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израсходовано в 2024 году 118 128, 31 руб.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39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C:\Users\Наталья\Desktop\Бригантина\уборка морского побережья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033" y="525821"/>
            <a:ext cx="3071808" cy="23038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0095" y="3140968"/>
            <a:ext cx="2749682" cy="2923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Наталья\Desktop\Бригантина\экологический субботник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5" y="3140968"/>
            <a:ext cx="5420031" cy="288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708171"/>
            <a:ext cx="4208130" cy="19391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84285" y="6081114"/>
            <a:ext cx="7128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экологических акций 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5994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564904"/>
            <a:ext cx="5112568" cy="3834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04664"/>
            <a:ext cx="5499175" cy="2536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 descr="C:\Users\Наталья\Desktop\Бригантина\эколог. субб. ФОТ 21 сент\IMG-20240922-WA00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966086"/>
            <a:ext cx="2700000" cy="360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1311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9048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64096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 smtClean="0"/>
          </a:p>
          <a:p>
            <a:pPr algn="ctr"/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Наши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грамоты и благодарности,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полученные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2024 г.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40659"/>
            <a:ext cx="2778599" cy="39235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8360" y="2241237"/>
            <a:ext cx="2547937" cy="3597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1978" y="980728"/>
            <a:ext cx="2706486" cy="3827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5855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19063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620688"/>
            <a:ext cx="2581818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7153" y="1196752"/>
            <a:ext cx="2709694" cy="37410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420688"/>
            <a:ext cx="2636184" cy="36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041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2238"/>
            <a:ext cx="91503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755576" y="474345"/>
            <a:ext cx="777686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Выводы: </a:t>
            </a:r>
          </a:p>
          <a:p>
            <a:endParaRPr lang="ru-RU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В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2024 году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были проведены 3 экологических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субботника 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рамках  Всероссийской акции по очистке от мусора берегов водных объектов "Вода России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",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которых приняли участие 135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чел., районный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 рисунков и работ декоративно-прикладного творчества с награждением победителей и активных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участников (награждены 26 чел, приняли участие 168 чел.),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реализовали муниципальный проект «Вдохновлённые Севером» (16 мероприятий для 373 чел),  приняли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организации и проведении районного праздника День сивуча, принимали активное участие в вязании сетей для военнослужащих специальной военной операции, приняли участие в  Ярмарке общественных инициатив, члены организации проявляли активность во всех проводимых районных мероприятиях.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Получили благодарность от Губернатора Сахалинской области по итогам реализации экологического проекта «За чистое море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И ряд других грамот.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Несмотря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то, что в 2024 году не реализовывались крупные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грантовые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проекты,  «Бригантина» в отчётном году свои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запланированные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 по уставной деятельности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Впереди реализация новых проектов и идей. 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192" y="4943040"/>
            <a:ext cx="2091608" cy="1582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755576" y="6106656"/>
            <a:ext cx="49685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Отчёт  размещён на сайте  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brigantina-nv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ru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43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2238"/>
            <a:ext cx="91503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616" y="332656"/>
            <a:ext cx="66247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Союз патриотов Сахалинской области «Бригантина» 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Миссия организации: 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Удовлетворение духовных и иных нематериальных потребностей граждан,  направленных на достижение общественных благ.</a:t>
            </a: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Реквизиты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694740.г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 Невельск, ул. Ленина. Дом 52 А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Президент-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Егурнова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Ольга Александровна. действ. на основании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Устава (протокол № 2 от 17.06.2024 г. Общего собрания членов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Союз патриотов Сахалинской области «Бригантина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»)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ИНН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6505010690/650501001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ОГРН 1056502908736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№ р/с 40703810350340118866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Тел. 8(42436) 6-06-70. 8 924 187 1670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517232"/>
            <a:ext cx="658813" cy="658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5846638"/>
            <a:ext cx="3456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Montserrat"/>
                <a:ea typeface="Montserrat"/>
                <a:cs typeface="Montserrat"/>
                <a:sym typeface="Montserrat"/>
              </a:rPr>
              <a:t>https://brigantina-nv.ru/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6689" y="5563507"/>
            <a:ext cx="658813" cy="652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012160" y="5563507"/>
            <a:ext cx="2592288" cy="6899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buClr>
                <a:srgbClr val="FF954D"/>
              </a:buClr>
              <a:buSzPct val="100000"/>
            </a:pPr>
            <a:r>
              <a:rPr lang="ru-RU" sz="2000" b="1" dirty="0">
                <a:latin typeface="Montserrat"/>
                <a:ea typeface="Montserrat"/>
                <a:cs typeface="Montserrat"/>
                <a:sym typeface="Montserrat"/>
              </a:rPr>
              <a:t>Тел. +79241871670</a:t>
            </a:r>
            <a:endParaRPr lang="ru-RU" dirty="0"/>
          </a:p>
          <a:p>
            <a:pPr lvl="0">
              <a:spcBef>
                <a:spcPts val="144"/>
              </a:spcBef>
              <a:buClr>
                <a:srgbClr val="FF954D"/>
              </a:buClr>
              <a:buSzPct val="100000"/>
            </a:pPr>
            <a:r>
              <a:rPr lang="en-US" dirty="0">
                <a:latin typeface="Montserrat Black" panose="020B0604020202020204" charset="-52"/>
                <a:ea typeface="Montserrat SemiBold"/>
                <a:cs typeface="Montserrat SemiBold"/>
                <a:sym typeface="Montserrat SemiBold"/>
              </a:rPr>
              <a:t>o.egurnova@mail.ru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0201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47664" y="188640"/>
            <a:ext cx="61926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Союз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патриотов Сахалинской области «Бригантина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55576" y="980728"/>
            <a:ext cx="74168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Создан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на базе центральной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районной библиотеки г. Невельска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23 декабря 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2005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года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для привлечения к социальной активности жителей города Невельска и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Невельского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2024 г. произошло изменение в организационно-правовой формы  организации, мы стали    называется Союз экологов, патриотов и любителей истории Сахалинской области «Бригантина»</a:t>
            </a:r>
          </a:p>
          <a:p>
            <a:endParaRPr lang="ru-RU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7544" y="2204864"/>
            <a:ext cx="806489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цели: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привлечение любителей истории родного края;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активное привлечение молодежи к чтению краеведческой литературы;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пропаганда творчества сахалинских поэтов;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нравственное и патриотическое воспитание;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у молодежи чувства любви к «малой родине»;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бережное отношение к природе родного края;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-изучение истории своего замечательного края – единственной островной области России;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разработка, формирование и реализация экологических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маршрутов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роведение мастер-классов.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071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404664"/>
            <a:ext cx="77048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июне  2012 года при «Бригантине» был создан  общественный Совет по охране лежбища сивучей. Целью которого стало: проведение информационно-образовательных мероприятий  для молодёжи,  благоустройство территории возле лежбища сивучей, установка информационного баннера, установка камер видеонаблюдения вблизи лежбища сивучей. Общественный Совет по охране лежбища сивучей занимается экологическим и патриотическим  воспитание подрастающего поколения. Проводится комплексная работа среди школьников и молодежи района, акции по очистке от мусора побережье вблизи лежбища сивучей, обследование брекватера  на наличие торчащих штырей, остатков рыболовных сетей. </a:t>
            </a: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95878"/>
            <a:ext cx="4292600" cy="2620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5536" y="5589240"/>
            <a:ext cx="41404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Активные участники акции по уборке 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возле лежбища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сивучей</a:t>
            </a:r>
          </a:p>
          <a:p>
            <a:endParaRPr lang="ru-RU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6109" y="3446005"/>
            <a:ext cx="3073803" cy="2434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5724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2238"/>
            <a:ext cx="91503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971600" y="404664"/>
            <a:ext cx="741682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Наша команда:</a:t>
            </a:r>
          </a:p>
          <a:p>
            <a:pPr algn="ctr"/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Актив организации состоит из 13 человек. Это активные жители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района, библиотекари и группа  экологов из Общественного совета по охране лежбища сивучей, председателем которого является Луценко Виталий Анатольевич, директор ООО «Легион»</a:t>
            </a: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Во время реализации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проектов, массовых акций к работе привлекаются жители и гости района.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429000"/>
            <a:ext cx="4572000" cy="2724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060" y="3573016"/>
            <a:ext cx="2695575" cy="1905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9455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11560" y="548680"/>
            <a:ext cx="7920880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протяжении всего времени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организация активно участвует в реализации социальных, культурных, образовательных проектов. Неоднократно принимала участие в конкурсах на получение грантов правительства Сахалинской области, компании «Сахалин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энерджи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министерства туризма Сахалинской области, министерства молодёжной политики Сахалинской области, Фонда Президентских грантов, Президентского фонда  культурных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инициатиыв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Активно сотрудничает НП «Бригантина»  с общественными организациями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городского округа.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Невельским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советом ветеранов войны, и труда, обществом инвалидов «Валентина».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наши достижения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мы установили памятный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знак в честь исследователя Николая Васильевича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Рудановского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в г. Невельске;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выпустили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первый книжный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о ветеранах войны; собрали краеведческий материал и издали книгу о Невельском районе; учредили районный праздник День сивуча; запустили удобный мобильный сервис по отслеживанию городского общественного транспорта;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реализовали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ряд туристических проектов: организовали автобусные экскурсии, и даже запустили первый рейс пассажирского поезда по маршруту Холмск – Невельск –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Холмск. В рамках Всероссийской акции «Вода России» ежегодно проводим экологические акции (не менее 3-х) по очистке морского побережья и морской акватории.   Реализовали 2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грантовых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 Президентского фонда РФ и др.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0527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-122238"/>
            <a:ext cx="915670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476672"/>
            <a:ext cx="8352928" cy="67403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 2024 году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«Бригантина» приняла участие в конкурсе муниципальных грантов  и получили финансирование на реализацию социального проекта 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«Вдохновлённые Севером»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Наш проект  был направлен на побуждение детей и подростков к изучению истории своей малой Родины, изучения  традиций и быта коренных народов Сахалинской области.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летний период 2024 г. было проведено 16 мероприятий  для  373   чел.  Основной состав участников мероприятий – молодёжь (365 чел.).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В 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софинансировании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проекта  приняли участие Союз патриотов «Бригантина», МБУК «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Невельская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ЦБС». </a:t>
            </a:r>
          </a:p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Запланированные показатели выполнены: </a:t>
            </a: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Запланировано:   7 мастер-классов и 4 образовательных мероприятий, охват не менее 200 человек.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Выполнено: 9 мастер-классов, 7 образовательных мероприятий, охват 373 чел. (молодёжь – 365)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Мастер-классы  помогли молодёжи  получить наиболее полное представление о традициях и обычаях нивхского народа и создали  благоприятные условия для творческого развития.  Дали возможность всем участникам осмыслить историю, культуру, традиции Сахалинской области.</a:t>
            </a:r>
          </a:p>
          <a:p>
            <a:endParaRPr lang="ru-RU" sz="16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340768"/>
            <a:ext cx="1354137" cy="116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739" y="1078830"/>
            <a:ext cx="1438275" cy="1427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173286"/>
            <a:ext cx="1743075" cy="1238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602" y="1129102"/>
            <a:ext cx="1330616" cy="1326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855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2238"/>
            <a:ext cx="91503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75" y="548680"/>
            <a:ext cx="4060825" cy="29749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5685" y="764704"/>
            <a:ext cx="3711260" cy="2473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713034"/>
            <a:ext cx="2726432" cy="2529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3924945" cy="30449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4992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75" y="-122238"/>
            <a:ext cx="9150350" cy="710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284984"/>
            <a:ext cx="4787701" cy="31936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00" y="548680"/>
            <a:ext cx="4473456" cy="2982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612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554</TotalTime>
  <Words>1055</Words>
  <Application>Microsoft Office PowerPoint</Application>
  <PresentationFormat>Экран (4:3)</PresentationFormat>
  <Paragraphs>92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egurnova</dc:creator>
  <cp:lastModifiedBy>Наталья</cp:lastModifiedBy>
  <cp:revision>45</cp:revision>
  <dcterms:created xsi:type="dcterms:W3CDTF">2025-01-29T07:03:47Z</dcterms:created>
  <dcterms:modified xsi:type="dcterms:W3CDTF">2025-02-08T18:04:55Z</dcterms:modified>
</cp:coreProperties>
</file>