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78" r:id="rId3"/>
    <p:sldId id="280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86" r:id="rId26"/>
    <p:sldId id="287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C2F70D-A442-479A-BC61-E1B7674D0FCB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082819-EC6B-4969-9BA4-3117956404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074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82819-EC6B-4969-9BA4-3117956404AB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EF5-514D-4C11-9BDD-0539AF5583C9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FF2A9-2EAC-434C-BFE1-52460219F0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EF5-514D-4C11-9BDD-0539AF5583C9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FF2A9-2EAC-434C-BFE1-52460219F0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EF5-514D-4C11-9BDD-0539AF5583C9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FF2A9-2EAC-434C-BFE1-52460219F0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EF5-514D-4C11-9BDD-0539AF5583C9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FF2A9-2EAC-434C-BFE1-52460219F0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EF5-514D-4C11-9BDD-0539AF5583C9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FF2A9-2EAC-434C-BFE1-52460219F0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EF5-514D-4C11-9BDD-0539AF5583C9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FF2A9-2EAC-434C-BFE1-52460219F0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EF5-514D-4C11-9BDD-0539AF5583C9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FF2A9-2EAC-434C-BFE1-52460219F0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EF5-514D-4C11-9BDD-0539AF5583C9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FF2A9-2EAC-434C-BFE1-52460219F0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EF5-514D-4C11-9BDD-0539AF5583C9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FF2A9-2EAC-434C-BFE1-52460219F0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EF5-514D-4C11-9BDD-0539AF5583C9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FF2A9-2EAC-434C-BFE1-52460219F0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0EEF5-514D-4C11-9BDD-0539AF5583C9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4FFF2A9-2EAC-434C-BFE1-52460219F08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B80EEF5-514D-4C11-9BDD-0539AF5583C9}" type="datetimeFigureOut">
              <a:rPr lang="ru-RU" smtClean="0"/>
              <a:pPr/>
              <a:t>26.05.2020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4FFF2A9-2EAC-434C-BFE1-52460219F089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500174"/>
            <a:ext cx="9144000" cy="1877437"/>
          </a:xfrm>
          <a:prstGeom prst="rect">
            <a:avLst/>
          </a:prstGeom>
          <a:solidFill>
            <a:schemeClr val="tx1">
              <a:lumMod val="95000"/>
            </a:scheme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«История, запечатлённая в камне»</a:t>
            </a: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виртуальная экскурсия </a:t>
            </a:r>
          </a:p>
          <a:p>
            <a:pPr algn="ctr"/>
            <a:endParaRPr lang="ru-RU" sz="4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Некоммерческое Партнерство «Бригантина»</a:t>
            </a:r>
          </a:p>
          <a:p>
            <a:pPr algn="ctr"/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Модельная центральная районная библиотека</a:t>
            </a:r>
            <a:endParaRPr lang="ru-RU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2939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Невельск, 2018</a:t>
            </a:r>
            <a:endParaRPr lang="ru-RU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Наталья\Desktop\САЙТ\лого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935"/>
            <a:ext cx="1294765" cy="76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Администратор\Рабочий стол\abstraktnye-fony-dlya-prezentacii-volny-09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880"/>
            <a:ext cx="9144000" cy="68808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Памятный знак Н. В.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Рудановскому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86182" y="1500174"/>
            <a:ext cx="5114932" cy="438912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7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Памятный знак Николаю </a:t>
            </a:r>
            <a:r>
              <a:rPr lang="ru-RU" sz="16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Рудановскому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открыт 5 июня 2012 года  на территории модельной центральной районной библиотеки, расположенной по адресу: г.Невельск, ул. Ленина, 52 «А». </a:t>
            </a:r>
          </a:p>
          <a:p>
            <a:pPr algn="just">
              <a:buNone/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Николай Васильевич </a:t>
            </a:r>
            <a:r>
              <a:rPr lang="ru-RU" sz="16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Рудановский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является первым исследователем Южного Сахалина, сподвижником Г. И. Невельского. </a:t>
            </a:r>
          </a:p>
          <a:p>
            <a:pPr algn="just">
              <a:buNone/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Автор памятного знака – Владимир Николаевич Чеботарёв, заслуженный художник РФ. </a:t>
            </a:r>
          </a:p>
          <a:p>
            <a:pPr algn="just">
              <a:buNone/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Николай Васильевич </a:t>
            </a:r>
            <a:r>
              <a:rPr lang="ru-RU" sz="16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Рудановский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(15 ноября 1819 – 2 января 1882) 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российский контр-адмирал, картограф, исследователь Сахалина, Амура, Приморья и Каспийского моря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Именно Николай Васильевич </a:t>
            </a:r>
            <a:r>
              <a:rPr lang="ru-RU" sz="16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Рудановский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положил начало изучению побережья и внутренних районов южной части Сахалина.</a:t>
            </a:r>
          </a:p>
          <a:p>
            <a:pPr algn="just"/>
            <a:endParaRPr lang="ru-RU" dirty="0"/>
          </a:p>
        </p:txBody>
      </p:sp>
      <p:pic>
        <p:nvPicPr>
          <p:cNvPr id="9217" name="Picture 1" descr="G:\памятники для виртуальной экскурсии\DSCN37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591150"/>
            <a:ext cx="3786214" cy="34809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C:\Documents and Settings\Администратор\Рабочий стол\abstraktnye-fony-dlya-prezentacii-volny-09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808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Памятник В. И. Ленину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Documents and Settings\COMP11\Рабочий стол\виртуальная экскурсия\История, запечатленная в камне\Памятники Невельска\DSC_0025.JPG"/>
          <p:cNvPicPr>
            <a:picLocks noGrp="1"/>
          </p:cNvPicPr>
          <p:nvPr>
            <p:ph idx="1"/>
          </p:nvPr>
        </p:nvPicPr>
        <p:blipFill>
          <a:blip r:embed="rId4" cstate="print"/>
          <a:srcRect r="6329" b="19603"/>
          <a:stretch>
            <a:fillRect/>
          </a:stretch>
        </p:blipFill>
        <p:spPr bwMode="auto">
          <a:xfrm>
            <a:off x="214282" y="1142984"/>
            <a:ext cx="3142081" cy="2213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Documents and Settings\COMP11\Рабочий стол\виртуальная экскурсия\ленин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714752"/>
            <a:ext cx="335758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635896" y="2564904"/>
            <a:ext cx="51125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Является объектом культурного наследия регионального значения. Памятник В. И. Ленину был открыт 22 апреля 1961 года. Медная скульптура высотой 2,5 м установлена на бетонном постаменте высотой 2,65 м. Памятник сооружён в честь 91-й годовщины со дня рождения вождя революции 1917 года. Скульптура была изготовлена на ленинградском заводе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Монументскульптура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по модели скульптора Леонида Михайловича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Торича-Трапезникова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C:\Documents and Settings\Администратор\Рабочий стол\abstraktnye-fony-dlya-prezentacii-volny-09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08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Памятник Г. И. Невельскому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Documents and Settings\COMP11\Рабочий стол\виртуальная экскурсия\История, запечатленная в камне\Памятники Невельска\DSC_0022.JPG"/>
          <p:cNvPicPr>
            <a:picLocks noGrp="1"/>
          </p:cNvPicPr>
          <p:nvPr>
            <p:ph idx="1"/>
          </p:nvPr>
        </p:nvPicPr>
        <p:blipFill>
          <a:blip r:embed="rId3" cstate="print"/>
          <a:srcRect r="7139" b="3309"/>
          <a:stretch>
            <a:fillRect/>
          </a:stretch>
        </p:blipFill>
        <p:spPr bwMode="auto">
          <a:xfrm>
            <a:off x="2214546" y="3429000"/>
            <a:ext cx="4357718" cy="3071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57158" y="857232"/>
            <a:ext cx="850112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Объект культурного наследия регионального значения. Памятник в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честь адмирала русского флота Г. И. Невельского, выдающегося мореплавателя, ученого и исследователя Сахалина,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установлен 4 ноября 1977 года в сквере у здания Сахалинского морского колледжа по ул. Ленина. Адмирал изображён в полный рост, высота фигуры 2,6 м. На скульптуру были перенесены портретные черты лица героя. На лицевой стороне постамента надпись: «Г. И. Невельской». Скульптура выполнена из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розового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гранита. Скульптор Геннадий Самойлович Шкловский, архитектор Игорь Тихонович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Будылдин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Геннадий Иванович Невельской опроверг сложившееся мнение о том, что Сахалин – полуостров. Невельской обеспечил современную конфигурацию российских границ на Дальнем Востоке.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C:\Documents and Settings\Администратор\Рабочий стол\abstraktnye-fony-dlya-prezentacii-volny-09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-22880"/>
            <a:ext cx="9144000" cy="68808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Стела «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Невельск-Вакканай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Documents and Settings\COMP11\Рабочий стол\виртуальная экскурсия\фото памятников\Стела Невельск – Вакканай.jpg"/>
          <p:cNvPicPr>
            <a:picLocks noGrp="1"/>
          </p:cNvPicPr>
          <p:nvPr>
            <p:ph idx="1"/>
          </p:nvPr>
        </p:nvPicPr>
        <p:blipFill>
          <a:blip r:embed="rId3" cstate="print"/>
          <a:srcRect l="8163" r="4082"/>
          <a:stretch>
            <a:fillRect/>
          </a:stretch>
        </p:blipFill>
        <p:spPr bwMode="auto">
          <a:xfrm>
            <a:off x="357158" y="1142984"/>
            <a:ext cx="3286148" cy="4714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4000496" y="825579"/>
            <a:ext cx="4857752" cy="603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endParaRPr lang="ru-RU" sz="16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	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города Невельска есть японский город-побратим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Вакканай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расположенный на острове Хоккайдо. Соглашение о дружбе и сотрудничестве между городами подписано в 1972 году, когда в Невельске побывала японская делегация во главе с мэром города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Вакканай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Хамамори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В знак дружбы и сотрудничества одна из улиц города Невельска названа улицей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Вакканай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	В сентябре 1989 года в ознаменование 17-летия подписания Соглашения о дружбе и сотрудничестве установлена стела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Невельск-Вакканай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в сквере Дружбы на пересечении улиц Ленина 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Вакканай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На открытии сквера и стелы выступили председатель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Невельского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горисполкома И. Фархутдинов и мэр г.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Вакканая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Т.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Хамамори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В знак укрепления дружбы И. Фархутдинов и Т.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Хамамори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посадили деревья – берёзу и сакуру.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Реконструкция памятника проведена в 2011 году.</a:t>
            </a: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C:\Documents and Settings\Администратор\Рабочий стол\abstraktnye-fony-dlya-prezentacii-volny-09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880"/>
            <a:ext cx="9144000" cy="688088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7158" y="14285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Памятник экипажам судов «Севск», «Себеж» и «Нахичевань», погибшим 19 января 1965 года на трудовом посту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C:\Documents and Settings\COMP11\Рабочий стол\виртуальная экскурсия\памятник погибшим рыбакам новый 1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714752"/>
            <a:ext cx="2214577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3143240" y="714356"/>
            <a:ext cx="550072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Объект культурного наследия регионального значения. 1 июля 1967 года на одной из сопок города Невельска была воздвигнута скульптурная композиция, посвящённая памяти трагически погибших рыбаков во время шторма в Бристольском заливе 19 января 1965 года.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Экипажи судов Невельской базы тралового флота «Севск», «Себеж», «Нахичевань» и приморский «Бокситогорск» забрала морская пучина. Дата 19 января 1965 года навсегда вошла в историю г. Невельска и района памятью о той страшной, чудовищной трагедии.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214678" y="3214686"/>
            <a:ext cx="542928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июля 1967 года состоялось открытие монумента погибшим рыбакам. Памятник был изготовлен в г. Москве и доставлен в г. Невельск. Авторы-скульпторы О. Иконников, В. Зверев, архитекторы Я.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Закарьян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Л. Соловьёв.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Памятник получил серьезные повреждения во время землетрясения 2007 г. и был демонтирован. 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19 января 2010 года к 45-летию со дня трагедии в Беринговом море, воссозданный сахалинским скульптором Владимиром Чеботарёвым, на набережной был открыт новый памятник.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Памятник"/>
          <p:cNvPicPr/>
          <p:nvPr/>
        </p:nvPicPr>
        <p:blipFill>
          <a:blip r:embed="rId4" cstate="print">
            <a:lum bright="10000"/>
          </a:blip>
          <a:srcRect l="10345" t="4323" b="4323"/>
          <a:stretch>
            <a:fillRect/>
          </a:stretch>
        </p:blipFill>
        <p:spPr bwMode="auto">
          <a:xfrm>
            <a:off x="642910" y="857232"/>
            <a:ext cx="1857388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Documents and Settings\Администратор\Рабочий стол\abstraktnye-fony-dlya-prezentacii-volny-09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880"/>
            <a:ext cx="9144000" cy="68808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186766" cy="141848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Плита–Памятный знак жертвам трагедии, погибшим во время инцидента с южно-корейским самолетом «Боинг-747» рейса КАЛ -007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SWScan00047"/>
          <p:cNvPicPr>
            <a:picLocks noGrp="1"/>
          </p:cNvPicPr>
          <p:nvPr>
            <p:ph idx="1"/>
          </p:nvPr>
        </p:nvPicPr>
        <p:blipFill>
          <a:blip r:embed="rId3" cstate="print"/>
          <a:srcRect l="44435" t="50954" r="11945" b="33629"/>
          <a:stretch>
            <a:fillRect/>
          </a:stretch>
        </p:blipFill>
        <p:spPr bwMode="auto">
          <a:xfrm>
            <a:off x="214282" y="2143116"/>
            <a:ext cx="3358062" cy="170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3643306" y="1000108"/>
            <a:ext cx="5143536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сентябре 1983 года над Татарским проливом между Невельском и островом </a:t>
            </a:r>
            <a:r>
              <a:rPr lang="ru-RU" sz="1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Монерон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был сбит южно-корейский самолет. </a:t>
            </a:r>
            <a:r>
              <a:rPr lang="ru-RU" sz="1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Невельчане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близко к сердцу восприняли эту трагедию. И хотя останки людей найдены не были, в южном распадке Невельска, был установлен памятный знак.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Церемония открытия памятного знака состоялась 1 сентября 1993 года.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На международном митинге присутствовали представители стран членов Ассоциации погибших при авиакатастрофе. Присутствовали представители из Америки, Кореи, Японии, России, Губернатор Сахалинской области Е. А.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Краснояров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ответственный секретарь Российской государственной комиссии С. Л. Степанов, мэр г. Невельска и Невельского района И. П. Малахов.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C:\Documents and Settings\Администратор\Рабочий стол\abstraktnye-fony-dlya-prezentacii-volny-09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08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Горельеф Михаилу </a:t>
            </a:r>
            <a:r>
              <a:rPr lang="ru-RU" sz="3100" b="1" dirty="0" err="1" smtClean="0">
                <a:latin typeface="Times New Roman" pitchFamily="18" charset="0"/>
                <a:cs typeface="Times New Roman" pitchFamily="18" charset="0"/>
              </a:rPr>
              <a:t>Финнову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– писателю, поэту, драматургу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SWScan00048"/>
          <p:cNvPicPr>
            <a:picLocks noGrp="1"/>
          </p:cNvPicPr>
          <p:nvPr>
            <p:ph idx="1"/>
          </p:nvPr>
        </p:nvPicPr>
        <p:blipFill>
          <a:blip r:embed="rId3" cstate="print"/>
          <a:srcRect l="51123" t="54823" r="23889" b="10280"/>
          <a:stretch>
            <a:fillRect/>
          </a:stretch>
        </p:blipFill>
        <p:spPr bwMode="auto">
          <a:xfrm>
            <a:off x="214282" y="1214422"/>
            <a:ext cx="2428892" cy="4714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2928926" y="1357298"/>
            <a:ext cx="5929322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Открытие горельефа поэту, писателю и драматургу Михаилу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Финнову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состоялось 29 мая 2002 года в Южной части города Невельска, вблизи стадиона.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 2010 году после постройки общеобразовательной школы № 3 по ул. Гоголя, памятник перенесен на его территорию. </a:t>
            </a: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Автор: Владимир Николаевич Чеботарёв, заслуженный художник РФ.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" name="Рисунок 5" descr="C:\Documents and Settings\COMP11\Рабочий стол\виртуальная экскурсия\DSC_009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3571876"/>
            <a:ext cx="4143404" cy="2877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C:\Documents and Settings\Администратор\Рабочий стол\abstraktnye-fony-dlya-prezentacii-volny-09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08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Памятный знак в честь 40-летия Великой Победы в с. Горнозаводск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C:\Documents and Settings\COMP11\Рабочий стол\виртуальная экскурсия\фото памятников\Памятный знак в честь 40-летия Великой Победы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285860"/>
            <a:ext cx="2799572" cy="2372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3357554" y="1357298"/>
            <a:ext cx="5572132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Установлен в 1985 году в ознаменование 40-летия Победы в Великой Отечественной войне в центре Горнозаводска, рядом с Домом культуры «Шахтер». Автор – житель с. Горнозаводска Виктор Николаевич Дедов. Памятный знак представляет собой стелу с рельефным изображением лица солдата в каске с автоматом в руке на фоне знамени и лавровой ветви.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</a:p>
          <a:p>
            <a:pPr algn="just"/>
            <a:endParaRPr lang="ru-RU" sz="16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/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Скульптура из 2-х фигур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установлена в с. Горнозаводск, возле ДК «Шахтер».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 1978 г. после постройки дома культуры «Шахтер», на его территории была установлена скульптурная группа – шахтера и рыбака, олицетворяющая ведущие отрасли экономики Невельского района. Композиция является воплощением Невельского района, как района рыбацкой и шахтерской славы, трудовых подвигов живущих здесь людей.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" name="Рисунок 5" descr="C:\Documents and Settings\COMP11\Рабочий стол\виртуальная экскурсия\фото памятников\скульптура из 2-х фигур, Горнозаводск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000504"/>
            <a:ext cx="3000396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Администратор\Рабочий стол\abstraktnye-fony-dlya-prezentacii-volny-09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08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Бюст В. И. Ленина (с. Горнозаводск)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Documents and Settings\COMP11\Рабочий стол\IMG_2244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2071678"/>
            <a:ext cx="5143536" cy="3500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57224" y="1214422"/>
            <a:ext cx="72866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Установлен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22 апреля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1960 года, на площади у Дома культуры «Шахтёр» (ул. Советская, 29). Автор неизвестен.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Documents and Settings\Администратор\Рабочий стол\abstraktnye-fony-dlya-prezentacii-volny-09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880"/>
            <a:ext cx="9144000" cy="68808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Памятный камень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«Погибшим шахтёрам».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Установлен в с. Горнозаводске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Documents and Settings\COMP11\Рабочий стол\виртуальная экскурсия\фото памятников\камень шахтерам Горнозаводск.JPG"/>
          <p:cNvPicPr>
            <a:picLocks noGrp="1"/>
          </p:cNvPicPr>
          <p:nvPr>
            <p:ph idx="1"/>
          </p:nvPr>
        </p:nvPicPr>
        <p:blipFill>
          <a:blip r:embed="rId3" cstate="print"/>
          <a:srcRect b="16017"/>
          <a:stretch>
            <a:fillRect/>
          </a:stretch>
        </p:blipFill>
        <p:spPr bwMode="auto">
          <a:xfrm>
            <a:off x="214282" y="2143116"/>
            <a:ext cx="2643206" cy="3500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3071802" y="1357298"/>
            <a:ext cx="564357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aseline="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августе 2002 года в честь 55-летия празднования  Дня шахтёра, в сквере  по ул. Шахтовой села Горнозаводска состоялось открытие мемориального камня в память о горняках, погибших при различных трагических обстоятельствах. Он представляет собой внушительных размеров монолит,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состоящий из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большого куска угольной породы. На монументе установлена черная мраморная плита, на которой выгравированы слова: «О тех, кто остается в шахте, вечную память хранит этот камень. 1947–1997».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G:\памятники для виртуальной экскурсии\IMG_84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9128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57158" y="1071546"/>
            <a:ext cx="8572560" cy="369332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Администратор\Рабочий стол\abstraktnye-fony-dlya-prezentacii-volny-09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880"/>
            <a:ext cx="9144000" cy="68808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Мемориальная доска в честь названия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села Ватутино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4" name="Содержимое 3" descr="C:\Documents and Settings\COMP11\Рабочий стол\виртуальная экскурсия\фото памятников\Ватутин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714488"/>
            <a:ext cx="2857520" cy="364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3500430" y="1000108"/>
            <a:ext cx="5143536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Изготовлена в соответствии с решением Сахалинского облисполкома от 11 июня 1957 года № 193. Мемориальная доска представляет собой литую чугунную плиту размером 55x80 см, в центре которой расположена табличка из нержавеющей стали с текстом: «Указом Президиума Верховного Совета РСФСР от 15 октября 1947 года этому селу присвоено название Ватутино в честь выдающегося советского полководца, генерала армии Николая Федоровича Ватутина. 1901–1944 гг.»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Мемориальная доска была закреплена на стене жилого дома в селе Ватутино, в котором проживает семья Фатеевых. В настоящее время доска демонтирована и передана в Невельский историко-краеведческий музей для реставрации.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Администратор\Рабочий стол\abstraktnye-fony-dlya-prezentacii-volny-09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08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Бюст Воина-Освободителя (1941-1945 гг.)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 селе Шебунино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E:\все воен. памятники\бюст Воину-Освободителю (1041-1945гг) с. Шебунино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428736"/>
            <a:ext cx="2143140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Documents and Settings\COMP11\Рабочий стол\виртуальная экскурсия\фото памятников\Бюст Воину-Освободителю в с.Шебунино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357694"/>
            <a:ext cx="2857520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143240" y="1428736"/>
            <a:ext cx="564360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Памятник представляет собой  бюст советского воина в каске и плащ-палатке с Золотой Звездой Героя Советского Союза на груди, установленный на узком постаменте высотой 3 м. На постаменте дата –  «1941–1945». Автор памятника – прораб строительного участка шахты «Шебунинская» Сергей Иванович Одинцов.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Бюст установлен 9 мая 1977 года по ул. Шахтовая с.Шебунино в год 30-летия празднования Победы в Великой Отечественной войне 1941–1945 гг.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3428992" y="4000504"/>
            <a:ext cx="5429288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2015 году, в год празднования 70-летия Победы в Великой Отечественной войне, памятник перенесли на ул. Дачная (напротив клуба «Горняк»).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ocuments and Settings\Администратор\Рабочий стол\abstraktnye-fony-dlya-prezentacii-volny-09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08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14338"/>
            <a:ext cx="8686800" cy="2061426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Памятный камень </a:t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 память горнякам» </a:t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установлен в с. Шебунино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Содержимое 3" descr="C:\Documents and Settings\COMP11\Мои документы\Downloads\IMG_20170821_072217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643050"/>
            <a:ext cx="2665009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Documents and Settings\COMP11\Мои документы\Downloads\IMG_20170821_072406 (1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143380"/>
            <a:ext cx="2714644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2928926" y="1285860"/>
            <a:ext cx="6000792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28 августа 2005 года в с. Шебунино состоялось открытие памятного камня «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память горнякам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по улице Дачной.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Камень был привезён с севера Сахалина, на табличке выгравирована надпись «В память горнякам».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Митинг-реквием начался с зачтения фамилий тридцати шахтёров, погибших за 48 лет существования шахты «Шебунино». После возложения живых цветов к монументу, присутствующие почтили память о погибших минутой молчания.                 Глава администрации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Шебунинского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территориального образования Зинаида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Кожокару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поблагодарила руководство Невельского района, работников МУП «Коммунальщик», ООО «Горняк-1», бригаду местных школьников и предпринимателей посёлка за участие и помощь в создании монумента и благоустройстве территории будущего сквера.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C:\Documents and Settings\Администратор\Рабочий стол\abstraktnye-fony-dlya-prezentacii-volny-09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08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Братская могила советских воинов-десантников, погибших в августе 1945 года в боях при освобождении Южного Сахалина 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от японских империалистов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C:\Documents and Settings\COMP11\Рабочий стол\виртуальная экскурсия\Крильон бр.могила 2013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500174"/>
            <a:ext cx="2863735" cy="1949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Documents and Settings\COMP11\Рабочий стол\виртуальная экскурсия\фото памятников\братская могила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143380"/>
            <a:ext cx="2876185" cy="1619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3428992" y="1162749"/>
            <a:ext cx="5429288" cy="603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1950-е годы на самой южной конечности мыса Крильон стоял небольшой памятник, выполненный из природного камня и поставленный, по воспоминаниям старожилов, в 1945 году.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Осенью 1968 года по инициативе комсомольцев, шофёров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Невельского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гидростройуправления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было решено поставить новый памятник десантникам. В основание уложили 8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полутонных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блоков, в качестве постамента – две плиты по 1,7 т. Обелиск высотой 3 м. и шириной в основании 0,7x5 м. установлен на площадке 3x3, в которую вмурованы пять гильз. На самый верх четырёхгранного обелиска установили красную звезду. На лицевой стороне укрепили бронзовую табличку с текстом: «Здесь похоронены воины, погибшие при освобождении Южного Сахалина от японских империалистов. Август-сентябрь 1945 года».</a:t>
            </a:r>
          </a:p>
          <a:p>
            <a:pPr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Памятник, установленный на труднодоступном, обрывистом краю мыса, как бы связывает единой нитью нынешнее поколение отважной молодёжи с теми, кто погиб смертью храбрых при освобождении Южного Сахалина в августе 1945 года.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3428992" y="2500306"/>
            <a:ext cx="5429288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Documents and Settings\Администратор\Рабочий стол\abstraktnye-fony-dlya-prezentacii-volny-09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880"/>
            <a:ext cx="9144000" cy="688088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785794"/>
            <a:ext cx="8229600" cy="438912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территории Невельского городского округа имеются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пять памятников археологии, которые внесены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Государственный список недвижимых памятников истории и культуры Сахалинской области:</a:t>
            </a:r>
          </a:p>
          <a:p>
            <a:pPr>
              <a:buNone/>
            </a:pPr>
            <a:r>
              <a:rPr lang="ru-RU" dirty="0" smtClean="0">
                <a:solidFill>
                  <a:srgbClr val="0070C0"/>
                </a:solidFill>
              </a:rPr>
              <a:t> </a:t>
            </a:r>
          </a:p>
          <a:p>
            <a:pPr>
              <a:buNone/>
            </a:pP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-Поселение Кузнецово 1 (15-17 вв. н.э.) - Невельский район, 20 м. к северо-востоку от устья р. Кузнецовка, 27 км к северу от м. Крильон.</a:t>
            </a:r>
          </a:p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-Поселение Кузнецово 2 (конец 1 тыс. до н.э.- начало 1 тыс. н.э.) - Невельский район, 40 м. к юго-востоку от устья р. Кузнецовка, 27 км. к северу от м. Крильон.</a:t>
            </a:r>
          </a:p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-Поселение Кузнецово 3 (5 тыс. до н.э.) - Невельский район, 700 м. к востоку от устья р. Кузнецовка, 27 км. к северу от м. Крильон</a:t>
            </a:r>
          </a:p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-Поселение Кузнецово 4 (5 тыс. до н.э.) - Невельский район, 700 м. к востоку от устья р. Кузнецовка, 27 км. к северу от м. Крильон.</a:t>
            </a:r>
          </a:p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-Поселение Кузнецово </a:t>
            </a:r>
            <a:r>
              <a:rPr lang="ru-RU" sz="1900" smtClean="0">
                <a:latin typeface="Times New Roman" pitchFamily="18" charset="0"/>
                <a:cs typeface="Times New Roman" pitchFamily="18" charset="0"/>
              </a:rPr>
              <a:t>6 (начало 2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тыс. до н.э.) - Невельский район, 2 км. к юго-востоку от устья р. Кузнецовка, 27 км. к северу от м. Крильон.</a:t>
            </a:r>
          </a:p>
          <a:p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C:\Documents and Settings\Администратор\Рабочий стол\abstraktnye-fony-dlya-prezentacii-volny-09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08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817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Список использованной литературы:</a:t>
            </a:r>
            <a:endParaRPr lang="ru-RU" sz="36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3428992" y="1285860"/>
            <a:ext cx="542928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3428992" y="2500306"/>
            <a:ext cx="5429288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28596" y="1428736"/>
            <a:ext cx="8258204" cy="4929222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endParaRPr lang="ru-RU" dirty="0" smtClean="0"/>
          </a:p>
          <a:p>
            <a:pPr lvl="0"/>
            <a:endParaRPr lang="ru-RU" sz="3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Архипова, М. 18 апреля – Международный день охраны памятников и исторических мест : [о памятнике Ю. Гагарину в г. Невельске] / Марина Архипова //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Невельские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новости. – 2011. –  21 апреля. – С. 2.</a:t>
            </a:r>
          </a:p>
          <a:p>
            <a:pPr lvl="0"/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Глазунова, Н. Прервалась нить памяти : [о братской могиле на мысе Крильон] / Надежда Глазунова // Молодая гвардия . – 2006. – 12 мая. – С. 3.</a:t>
            </a:r>
          </a:p>
          <a:p>
            <a:pPr lvl="0"/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Глазунова, Н. Сквер памяти : [о подготовке к открытию сквера памяти погибших горняков в с. Шебунино] / Надежда Глазунова // Губернские ведомости. – 2005. – 26 июля. – С. 1.</a:t>
            </a:r>
          </a:p>
          <a:p>
            <a:pPr lvl="0"/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Егорова, Т.  Художник широкого диапазона : [Сахалинскому скульптору Владимиру Чеботарёву – 60 лет]  / Т. Егорова // Губернские  ведомости. – 2004. – 2 ноября. –  С. 1.</a:t>
            </a:r>
          </a:p>
          <a:p>
            <a:pPr lvl="0"/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Кондратюк, С. В Шебунино открыт мемориал : [об открытии памятного камня погибшим шахтёрам в с. Шебунино] / Светлана Кондратюк  //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Невельские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новости. – 2005. –  7 сентября. – С. 3.</a:t>
            </a:r>
          </a:p>
          <a:p>
            <a:pPr lvl="0"/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Константинова, П. Народный памятник воину-освободителю : [о памятнике погибшим воинам в годы Великой Отечественной войны 1941-1945 гг. в г. Невельске] / Прасковья Константинова //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Невельские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новости. – 1993. – 27 апреля. – С. 1.</a:t>
            </a:r>
          </a:p>
          <a:p>
            <a:pPr lvl="0"/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Ланкина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, Н. Унесенные морем : [День памяти погибших в Беринговом море в январе 1965 г.]  / Н.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Ланкина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//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КТС-газета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. – 2005. – 19 января. – С. 1.</a:t>
            </a:r>
          </a:p>
          <a:p>
            <a:pPr lvl="0"/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Ланкина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, Н. В память о жертвах : [о трагической гибели южнокорейского самолёта «Боинг-747»] / Н.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Ланкина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 //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Невельские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новости. – 1993. – 24 августа.– С. 1.</a:t>
            </a:r>
          </a:p>
          <a:p>
            <a:pPr lvl="0"/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Символ мужества : [об открытии памятника погибшим рыбакам в г. Невельске] // Ленинец. –  1967. – 5 июля. – С. 1.</a:t>
            </a:r>
          </a:p>
          <a:p>
            <a:pPr lvl="0"/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Лосев, В. У памятника погибших рыбаков : [стихотворение] / Владимир Лосев. // Вечерний монолог. – Южно- Сахалинск : Лукоморье, 2003. – С. 40.</a:t>
            </a:r>
          </a:p>
          <a:p>
            <a:pPr lvl="0"/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Лупач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, В. Цветы у постамента : [о памятнике</a:t>
            </a: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Воину-Освободителю» в с. Шебунино. Автор Сергей Иванович Одинцов] / В.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Лупач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// Ленинец. – 1975. – 12 июля. – С. 4.</a:t>
            </a:r>
          </a:p>
          <a:p>
            <a:pPr lvl="0"/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Материалы к своду памятников истории культуры Сахалинской области  / Управление культуры исполнительного комитета Сахалинского областного совета народных депутатов, Сахалинское областное отделение Всероссийского общества охраны памятников истории и культуры. – Южно- Сахалинск : Дальневосточное книжное издательство, Сахалинское  отделение, 1983. – 143 с.</a:t>
            </a:r>
          </a:p>
          <a:p>
            <a:pPr lvl="0"/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Незнамов, Э. Факел над заливом  / Э. Незнамов // Советский Сахалин. – 2010. – 22 января. – С. 2.</a:t>
            </a:r>
            <a:endParaRPr lang="ru-RU" sz="34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3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C:\Documents and Settings\Администратор\Рабочий стол\abstraktnye-fony-dlya-prezentacii-volny-09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08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24582"/>
          </a:xfrm>
        </p:spPr>
        <p:txBody>
          <a:bodyPr>
            <a:normAutofit fontScale="90000"/>
          </a:bodyPr>
          <a:lstStyle/>
          <a:p>
            <a:pPr algn="ctr"/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3428992" y="1285860"/>
            <a:ext cx="542928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3428992" y="2500306"/>
            <a:ext cx="5429288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28596" y="428604"/>
            <a:ext cx="8258204" cy="6286544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 smtClean="0"/>
          </a:p>
          <a:p>
            <a:pPr lvl="0"/>
            <a:endParaRPr lang="ru-RU" sz="25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4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4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Памятники  г. Невельска: К 150-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летию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г. Невельска  / администрация г. Невельска и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Невельского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района Сахалинской области, отдел культуры. – Невельск, 2004. –  13 с.</a:t>
            </a:r>
          </a:p>
          <a:p>
            <a:pPr lvl="0" algn="just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Рыжков, А. Н. Памятники и памятные места Сахалинской области / А. Н. Рыжков. Под редакцией А. И.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Крушанова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. Сахалинское областное отделение Всероссийского общества охраны памятников истории и культуры. – Южно-Сахалинск : Дальневосточное  книжное издательство, Сахалинское отделение, 1977. –  79 с.</a:t>
            </a:r>
          </a:p>
          <a:p>
            <a:pPr lvl="0" algn="just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Самарин, И. А. Памятники воинской славы Сахалинской области  / И. А. Самарин. – Южно-Сахалинск, 2010. –  С. 131-134.</a:t>
            </a:r>
          </a:p>
          <a:p>
            <a:pPr lvl="0" algn="just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Сергеев, В. Память о погибших шахтёрах увековечена : [об открытии памятного камня в память о погибших горняках в с. Горнозаводск  / Валерий Сергеев //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Невельские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новости. – 2002. – 20 сентября. – С. 1.</a:t>
            </a:r>
          </a:p>
          <a:p>
            <a:pPr lvl="0" algn="just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Солдатова, С. Увековечено имя поэта: [открытие барельефа Михаилу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Финнову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] / С. Солдатова //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Невельские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новости. – 2002. – 5 июня. – С. 1.</a:t>
            </a:r>
          </a:p>
          <a:p>
            <a:pPr lvl="0" algn="just"/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Фатыхова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, М. Новое воплощение прежней идеи :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о строительстве нового памятника рыбакам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/ Маргарита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Фатыхова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//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Невельские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новости. – 2010. – 4 февраля. – С. 2.</a:t>
            </a:r>
          </a:p>
          <a:p>
            <a:pPr lvl="0" algn="just"/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Фатыхова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, М. Памятник – от слова «память» : [о памятниках г. Невельска] / Маргарита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Фатыхова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//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Невельские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новости. – 2012. – 17 мая. – С. 5.</a:t>
            </a:r>
          </a:p>
          <a:p>
            <a:pPr algn="just"/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Фатыхова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, М.  Символ мужества: [об открытии памятника погибшим рыбакам в г. Невельске] / Маргарита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Фатыхова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//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Невельские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новости. – 2010. –  21 января. – С. 1.</a:t>
            </a:r>
          </a:p>
          <a:p>
            <a:pPr lvl="0" algn="just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Финнов Михаил Петрович : [о нем] // Писатели Дальнего Востока: биографический справочник.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Вып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. 2. – Хабаровск : Хабаровская  универсальная научная библиотека, 1989. – С. 338-340.</a:t>
            </a:r>
          </a:p>
          <a:p>
            <a:pPr lvl="0" algn="just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Финнов, М. Не всегда поговорки бывают правы… / М. Финнов // Сахалин: Литературно–художественный сборник. – Южно-Сахалинск : Дальневосточное  книжное издательство, Сахалинское отделение, 1978. – С. 45. </a:t>
            </a:r>
          </a:p>
          <a:p>
            <a:pPr lvl="0" algn="just">
              <a:buNone/>
            </a:pPr>
            <a:endParaRPr lang="ru-RU" sz="4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  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Использованы материалы архивного отдела администрации </a:t>
            </a:r>
            <a:r>
              <a:rPr lang="ru-RU" sz="4400" b="1" dirty="0" err="1" smtClean="0">
                <a:latin typeface="Times New Roman" pitchFamily="18" charset="0"/>
                <a:cs typeface="Times New Roman" pitchFamily="18" charset="0"/>
              </a:rPr>
              <a:t>Невельского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городского округа:</a:t>
            </a:r>
          </a:p>
          <a:p>
            <a:pPr lvl="0" algn="just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Копия. Приложение № 1 к решению горисполкома от 20 марта1979 г. № 81 «Список памятников истории и культуры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Невельского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района».</a:t>
            </a:r>
          </a:p>
          <a:p>
            <a:pPr lvl="0" algn="just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Копия. Приложения № 2 к решению горисполкома от 20 марта1979 г. № 81 «Исторические справки на памятники истории и культуры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Невельского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района».</a:t>
            </a:r>
          </a:p>
          <a:p>
            <a:pPr lvl="0" algn="just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Копия. Приложение № 3 к решению горисполкома от 20 марта1979 г. № 81 «Список объектов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Невельского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района для установления мемориальных и памятных досок, их тексты».</a:t>
            </a:r>
          </a:p>
          <a:p>
            <a:pPr lvl="0" algn="just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Копия. Приложение № 4 к решению горисполкома от 20 марта1979 г. № 81 «Список памятников истории и культуры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Невельского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района, подлежащих государственной охране»</a:t>
            </a:r>
          </a:p>
          <a:p>
            <a:pPr lvl="0" algn="just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Копия. Приложение № 5 к решению горисполкома от 20 марта1979 г. № 81 «Исторические справки на памятники истории и культуры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Невельского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района».</a:t>
            </a:r>
          </a:p>
          <a:p>
            <a:pPr lvl="0" algn="just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Постановление Губернатора Сахалинской области от 18 июля 2000 г. № 295 «О памятниках истории и культуры Сахалинской области, подлежащих государственной охране как памятники местного значения». Приложение к постановлению: «Список памятников истории и культуры Сахалинской области, включённых в Государственный список недвижимых памятников истории и культуры Сахалинской области».</a:t>
            </a:r>
          </a:p>
          <a:p>
            <a:pPr lvl="0" algn="just"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>
              <a:buNone/>
            </a:pPr>
            <a:endParaRPr lang="ru-RU" dirty="0" smtClean="0"/>
          </a:p>
          <a:p>
            <a:pPr algn="just">
              <a:buNone/>
            </a:pP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Documents and Settings\Администратор\Рабочий стол\abstraktnye-fony-dlya-prezentacii-volny-09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8596" y="1071546"/>
            <a:ext cx="821537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Виртуальная экскурсия «История, запечатлённая в камне» посвящена Международному дню памятников и исторических мест и представляет памятники и памятные места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Невельского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городского округа. Экскурсия начинается с въездного знака «Невельск», продолжается с северной части города Невельска на юг до мыса Крильон.</a:t>
            </a:r>
          </a:p>
          <a:p>
            <a:pPr algn="just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	Цель экскурсии – патриотическое воспитание граждан, знакомство с историей родного края.</a:t>
            </a:r>
          </a:p>
          <a:p>
            <a:pPr algn="just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	Предназначена для широкого круга пользователей.</a:t>
            </a:r>
          </a:p>
          <a:p>
            <a:pPr algn="just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endParaRPr lang="ru-RU" strike="sngStrike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just"/>
            <a:r>
              <a:rPr lang="ru-RU" strike="sngStrik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trike="sngStrik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C:\Documents and Settings\Администратор\Рабочий стол\abstraktnye-fony-dlya-prezentacii-volny-09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08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Въездной знак «Невельск»</a:t>
            </a:r>
            <a:endParaRPr lang="ru-RU" sz="40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Documents and Settings\COMP11\Рабочий стол\виртуальная экскурсия\История, запечатленная в камне\Памятники Невельска\DSC_0008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643050"/>
            <a:ext cx="4214842" cy="4214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357686" y="1928802"/>
            <a:ext cx="4429157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Знак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изготовлен из нержавеющей стали, высотой около 8 метров.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Установлен  в 2003 году на въезде в город. </a:t>
            </a:r>
          </a:p>
          <a:p>
            <a:pPr algn="just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Автор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проекта Владимир Николаевич Чеботарев, заслуженный художник РФ. Изготовили знак в г. Южно-Сахалинске, ООО «Азурит».</a:t>
            </a: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C:\Documents and Settings\Администратор\Рабочий стол\abstraktnye-fony-dlya-prezentacii-volny-09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08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Памятник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Ю. А. Гагарину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868" y="1142984"/>
            <a:ext cx="5229204" cy="5286412"/>
          </a:xfrm>
        </p:spPr>
        <p:txBody>
          <a:bodyPr>
            <a:normAutofit/>
          </a:bodyPr>
          <a:lstStyle/>
          <a:p>
            <a:pPr lvl="1"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		Посвящён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первому космонавту Земли Юрию Алексеевичу Гагарину. 12 апреля 2011 г. в год празднования 50-летия первого полета человека в космос прошёл торжественный митинг и возложение цветов к памятнику Ю. А. Гагарину. Большинству жителей нашего района привычно видеть памятник на этом месте, но мало кто знает, что он был установлен в 1971 году по улице Советской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стоял на площади, там, где сейчас располагается торговый центр «Москва». Летом 1978 года было принято решение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памятник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Ю. А. Гагарину вывезти за пределы города и демонтировать. Но вмешательство неравнодушного человека – Александра Алексеевича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Трунина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изменило судьбу памятника. В то время А. А.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Трунин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руководил Невельским автотранспортным предприятием. 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когда памятник везли на демонтаж мимо автотранспортного предприятия,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то Александр Алексеевич настоял на том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чтобы ставший «ненужным» и уже немного пострадавший во время перевозки памятник не вывозили на свалку, а оставили на территории возглавляемого им предприятия. Осенью 1978 года отреставрированный памятник был установлен на том самом месте, где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жители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привыкли его видеть.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Documents and Settings\COMP11\Рабочий стол\виртуальная экскурсия\История, запечатленная в камне\Памятники Невельска\DSC_00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714488"/>
            <a:ext cx="3571900" cy="4214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C:\Documents and Settings\Администратор\Рабочий стол\abstraktnye-fony-dlya-prezentacii-volny-09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08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Стела-барельеф погибшим воинам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годы Великой Отечественной войне 1941–1945 гг.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29124" y="1357298"/>
            <a:ext cx="4500594" cy="4554551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		Мемориальный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комплекс установлен в северной части города, в сквере Погибшим воинам по ул. Советской. Построен по инициативе председателя районного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Совета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ветеранов войны и труда Леонида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Макаровича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Малеева. Автор проекта и изготовитель – Владимир Радченко, старший механик Невельской базы тралового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флота.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Закладка памятника состоялась 9 мая 1991 года, торжественное открытие – 2 сентября 1991 года. В центре мемориального комплекса на фоне узкой вертикальной стелы установлена 3-х метровая фигура советского солдата, который держит в руке опущенным вниз автомат. Слева на постаменте с датой «1941» смонтировано панно из четырех досок с барельефным изображением рукопашной схватки советских солдат с немецкими захватчиками. Справа на постаменте с датой «1945» на панно барельефное изображение высадки морского десанта.</a:t>
            </a:r>
          </a:p>
          <a:p>
            <a:pPr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Мы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все в неоплаченном долгу перед воинами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освободителями.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лагодаря их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мужеству, беззаветной преданности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Родине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наша страна одержала победу в Великой Отечественной войне 1941–1945 гг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Рисунок 3" descr="C:\Documents and Settings\COMP11\Рабочий стол\виртуальная экскурсия\История, запечатленная в камне\Памятники Невельска\DSC_00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571612"/>
            <a:ext cx="4071966" cy="335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C:\Documents and Settings\Администратор\Рабочий стол\abstraktnye-fony-dlya-prezentacii-volny-09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08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Стела с мозаичным панно </a:t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В. И. Ленина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00430" y="1928802"/>
            <a:ext cx="5286412" cy="3208032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Стела с мозаичным панно В. И. Ленина с надписью «Идеи Ленина будут жить в веках 1870–1970».</a:t>
            </a:r>
          </a:p>
          <a:p>
            <a:pPr algn="just">
              <a:buNone/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Стела находится возле дома, расположенного по адресу: г.Невельск, ул. Советская, 17 «А».</a:t>
            </a:r>
          </a:p>
          <a:p>
            <a:pPr algn="just">
              <a:buNone/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Установлена в 1970 году в честь 100-летия со дня рождения В. И. Ленина.</a:t>
            </a:r>
          </a:p>
          <a:p>
            <a:pPr algn="just">
              <a:buNone/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В 2008 году во время сноса пострадавшего от землетрясения здания на памятник упала бетонная плита, и обеспокоенные жители обратились в администрацию с просьбой помочь сохранить его. Тогда и было принято решение оставить памятную плиту на месте.</a:t>
            </a:r>
          </a:p>
          <a:p>
            <a:endParaRPr lang="ru-RU" dirty="0"/>
          </a:p>
        </p:txBody>
      </p:sp>
      <p:pic>
        <p:nvPicPr>
          <p:cNvPr id="4" name="Рисунок 3" descr="C:\Documents and Settings\COMP11\Рабочий стол\виртуальная экскурсия\фото памятников\стела с мозаичным панно Ленин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500174"/>
            <a:ext cx="2928958" cy="4000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C:\Documents and Settings\Администратор\Рабочий стол\abstraktnye-fony-dlya-prezentacii-volny-09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08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Почётный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знак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«За достижение наивысших результатов во Всесоюзном соревновании  в ознаменование 50-летия образования Союза Советских Социалистических Республик»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28926" y="1285860"/>
            <a:ext cx="6043626" cy="446723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	В 1972 году ЦК КПСС, Президиум Верховного Совета СССР, Совет Министров СССР И ВЦСПС приняли решение о награждении юбилейным Почётным знаком «За достижение наивысших результатов во Всесоюзном  соревновании  в ознаменование  50-летия образования Союза Советских Социалистических Республик» коллектив рыболовецкого колхоза «Заветы Ильича».</a:t>
            </a:r>
          </a:p>
          <a:p>
            <a:pPr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		15 декабря 1972 года состоялся митинг в связи с награждением рыболовецкого колхоза «Заветы Ильича». Памятный знак установили в г. Невельске по ул. Советской, возле автобусной остановки с левой стороны от рыболовецкого колхоза, а с правой стороны на первой стеле с мозаичным панно на фоне красного знамени изображён В. И. Ленин и его цитата: «Мы придём к победе коммунистического труда». На второй стеле изображен знак с надписью «Победитель соцсоревнований».</a:t>
            </a: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C:\Documents and Settings\COMP11\Рабочий стол\виртуальная экскурсия\фото памятников\памятный знак заветы ильича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357298"/>
            <a:ext cx="1785950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Documents and Settings\COMP11\Рабочий стол\виртуальная экскурсия\фото памятников\памятный знак заветы ильича 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71876"/>
            <a:ext cx="1357322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Documents and Settings\COMP11\Рабочий стол\виртуальная экскурсия\фото памятников\памятный знак заветы ильича 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3571876"/>
            <a:ext cx="1214446" cy="2656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C:\Documents and Settings\Администратор\Рабочий стол\abstraktnye-fony-dlya-prezentacii-volny-09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880"/>
            <a:ext cx="9144000" cy="68808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78583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Памятник адмиралу Г. И. Невельскому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8992" y="1214422"/>
            <a:ext cx="5257808" cy="4389120"/>
          </a:xfrm>
        </p:spPr>
        <p:txBody>
          <a:bodyPr>
            <a:normAutofit fontScale="62500" lnSpcReduction="20000"/>
          </a:bodyPr>
          <a:lstStyle/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Бронзовая скульптура в полный рост российского адмирала, исследователя Дальнего Востока Геннадия Ивановича Невельского, установлена в сквере им. Г. И. Невельского по ул. Советской. Открытие памятника состоялось 12 августа 1996 г. в честь 50-летия со дня присвоения городу имени Геннадия Ивановича Невельского. 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Окончательную точку в картографии Сахалина поставил Геннадий Иванович Невельской, доказав, что Сахалин – это остров. С этого времени Сахалин стал стратегически важной территорией для России.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невельчанам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есть чем гордиться. При близком соседстве к Сахалину Японии и Китая, малом количестве россиян на дальневосточных рубежах, всё-таки Сахалин был присоединён к государству Российскому. Это было великим достижением дипломатии и государственности. А подвиг Г. И. Невельского достоин самого большого уважения.</a:t>
            </a:r>
          </a:p>
          <a:p>
            <a:pPr algn="just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		Скульптор памятника – Клара Михайловна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Багдасарова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(Москва).</a:t>
            </a:r>
          </a:p>
          <a:p>
            <a:pPr lvl="2" algn="just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Реконструкция памятника проведена в 2013 г.</a:t>
            </a:r>
          </a:p>
          <a:p>
            <a:endParaRPr lang="ru-RU" dirty="0"/>
          </a:p>
        </p:txBody>
      </p:sp>
      <p:pic>
        <p:nvPicPr>
          <p:cNvPr id="4" name="Рисунок 3" descr="C:\Documents and Settings\COMP11\Рабочий стол\виртуальная экскурсия\DSC_197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142984"/>
            <a:ext cx="1643074" cy="2622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Documents and Settings\COMP11\Рабочий стол\виртуальная экскурсия\История, запечатленная в камне\Памятники Невельска\DSC_00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929066"/>
            <a:ext cx="2836179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598</TotalTime>
  <Words>1855</Words>
  <Application>Microsoft Office PowerPoint</Application>
  <PresentationFormat>Экран (4:3)</PresentationFormat>
  <Paragraphs>197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Поток</vt:lpstr>
      <vt:lpstr>Презентация PowerPoint</vt:lpstr>
      <vt:lpstr>Презентация PowerPoint</vt:lpstr>
      <vt:lpstr>Презентация PowerPoint</vt:lpstr>
      <vt:lpstr>Въездной знак «Невельск»</vt:lpstr>
      <vt:lpstr>Памятник  Ю. А. Гагарину </vt:lpstr>
      <vt:lpstr>Стела-барельеф погибшим воинам  в годы Великой Отечественной войне 1941–1945 гг. </vt:lpstr>
      <vt:lpstr>Стела с мозаичным панно  В. И. Ленина</vt:lpstr>
      <vt:lpstr>       Почётный знак  «За достижение наивысших результатов во Всесоюзном соревновании  в ознаменование 50-летия образования Союза Советских Социалистических Республик»  </vt:lpstr>
      <vt:lpstr>Памятник адмиралу Г. И. Невельскому</vt:lpstr>
      <vt:lpstr>Памятный знак Н. В. Рудановскому</vt:lpstr>
      <vt:lpstr>Памятник В. И. Ленину </vt:lpstr>
      <vt:lpstr>Памятник Г. И. Невельскому </vt:lpstr>
      <vt:lpstr> Стела «Невельск-Вакканай» </vt:lpstr>
      <vt:lpstr>Памятник экипажам судов «Севск», «Себеж» и «Нахичевань», погибшим 19 января 1965 года на трудовом посту </vt:lpstr>
      <vt:lpstr>Плита–Памятный знак жертвам трагедии, погибшим во время инцидента с южно-корейским самолетом «Боинг-747» рейса КАЛ -007 </vt:lpstr>
      <vt:lpstr>    Горельеф Михаилу Финнову – писателю, поэту, драматургу </vt:lpstr>
      <vt:lpstr>Памятный знак в честь 40-летия Великой Победы в с. Горнозаводск </vt:lpstr>
      <vt:lpstr>Бюст В. И. Ленина (с. Горнозаводск) </vt:lpstr>
      <vt:lpstr>Памятный камень  «Погибшим шахтёрам».  Установлен в с. Горнозаводске</vt:lpstr>
      <vt:lpstr>Мемориальная доска в честь названия  села Ватутино </vt:lpstr>
      <vt:lpstr>Бюст Воина-Освободителя (1941-1945 гг.)  в селе Шебунино </vt:lpstr>
      <vt:lpstr>     Памятный камень  «В память горнякам»  установлен в с. Шебунино </vt:lpstr>
      <vt:lpstr>    Братская могила советских воинов-десантников, погибших в августе 1945 года в боях при освобождении Южного Сахалина  от японских империалистов </vt:lpstr>
      <vt:lpstr>Презентация PowerPoint</vt:lpstr>
      <vt:lpstr>Список использованной литературы:</vt:lpstr>
      <vt:lpstr>Презентация PowerPoint</vt:lpstr>
    </vt:vector>
  </TitlesOfParts>
  <Company>Your Company Name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Наталья</cp:lastModifiedBy>
  <cp:revision>91</cp:revision>
  <dcterms:created xsi:type="dcterms:W3CDTF">2018-04-03T01:01:04Z</dcterms:created>
  <dcterms:modified xsi:type="dcterms:W3CDTF">2020-05-26T09:58:30Z</dcterms:modified>
</cp:coreProperties>
</file>